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764704"/>
            <a:ext cx="8147248" cy="3082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Franklin Gothic Heavy" pitchFamily="34" charset="0"/>
                <a:ea typeface="Batang" pitchFamily="18" charset="-127"/>
              </a:rPr>
              <a:t>Проект «Мой друг - светофор» по правилам дорожного движения в 1 младшей группе «Полянка». </a:t>
            </a:r>
            <a:br>
              <a:rPr lang="ru-RU" b="1" dirty="0" smtClean="0">
                <a:solidFill>
                  <a:srgbClr val="002060"/>
                </a:solidFill>
                <a:latin typeface="Franklin Gothic Heavy" pitchFamily="34" charset="0"/>
                <a:ea typeface="Batang" pitchFamily="18" charset="-127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50100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Автор: Казанцева Валентина Сергеевна, воспитатель МАДОУ Детский сад №8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Аюна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г. Кяхта.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Апрель 2016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я\Desktop\фото пдд\20160408_102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2656"/>
            <a:ext cx="4475758" cy="386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Валя\Desktop\фото пдд\20160408_102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412479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я\Desktop\фото пдд\20160408_102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6672"/>
            <a:ext cx="36724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Валя\Desktop\фото пдд\20160408_1038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4563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Валя\Desktop\фото пдд\20160408_1042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356992"/>
            <a:ext cx="4824536" cy="333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627784" y="980728"/>
            <a:ext cx="5688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4">
              <a:avLst>
                <a:gd name="adj1" fmla="val 6250"/>
                <a:gd name="adj2" fmla="val -989"/>
              </a:avLst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s://im2-tub-ru.yandex.net/i?id=015983db0aa799f733068b28c18a6bc1&amp;n=33&amp;h=215&amp;w=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248042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s://im1-tub-ru.yandex.net/i?id=7d59866184f0c446310763271835a983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08920"/>
            <a:ext cx="38164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908720"/>
            <a:ext cx="63367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познавательно-игровой.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краткосрочный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4 – 8 апреля).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младшей группы «Полянка» в возрасте от 2 до 3 лет, воспитатель, музыкальн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 руководитель, родители.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3768" y="436022"/>
            <a:ext cx="60486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Формирование у детей младшего дошкольного возраста навыков безопасного поведения через ознакомление с правилами дорожного движения, безопасного поведения на дорогах.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1-tub-ru.yandex.net/i?id=012818933b32fdadaa8a89f823a30039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80928"/>
            <a:ext cx="2733675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im3-tub-ru.yandex.net/i?id=feca6a8602392ba7c3f43ae1958964d7&amp;n=33&amp;h=215&amp;w=2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852936"/>
            <a:ext cx="34845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570747"/>
            <a:ext cx="66967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.У детей сформированы первоначальные знания правил дорожного движения и навыков безопасного поведения на дороге и на улице. Заинтересованность детей темой. 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.Дети самостоятельно проявляют инициативу: рассматривают иллюстрации, участвуют в беседах, задают вопросы; проявляют творчество, активность и детальность в работе.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 удовольствием рисуют, лепят, играют в разные игры.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.Участие в совместной деятельности родителей.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проектной деятельности: Оформление группы и приемной; выставка детских работ «Маленькие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светофорчики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итоговое развлечение «В гостях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светофорчика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339752" y="476672"/>
            <a:ext cx="7128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Работа с родителями: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консультация «Советы родителям по соблюдению ПДД», «Воспитываем грамотного пешехода»;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папка – передвижка «Обучение детей ПДД»;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Анкетирование для родителей;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Задание для родителей: «Учим совместно с детьми».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2984754"/>
          <a:ext cx="8208912" cy="3708115"/>
        </p:xfrm>
        <a:graphic>
          <a:graphicData uri="http://schemas.openxmlformats.org/drawingml/2006/table">
            <a:tbl>
              <a:tblPr/>
              <a:tblGrid>
                <a:gridCol w="2718747"/>
                <a:gridCol w="5490165"/>
              </a:tblGrid>
              <a:tr h="221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День недели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Понедельник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«День светофора»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Беседа о светофоре;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-Чтение произведения М.Дружининой «Умный светофор»;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Рассматривание иллюстраций светофора;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П/и «Красный, желтый и зеленый»;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Аппликация «Маленькие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светофорчики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Разучивание стихотворения С.Михалкова «Светофор».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Вторник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«День дорожного транспорта»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Наблюдение за транспортом;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Беседа о транспорте;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-Рассматривание сюжетных картинок по теме «Транспорт»;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Разукрашивание картинок с изображением транспортных средств;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-Д/и «Все профессии важны»;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Чтение стихотворения «Шоферы»;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Проведение анкетирования для родителей о ПДД.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59632" y="2593449"/>
            <a:ext cx="2353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Работа с детьми: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04664"/>
          <a:ext cx="8352928" cy="5904655"/>
        </p:xfrm>
        <a:graphic>
          <a:graphicData uri="http://schemas.openxmlformats.org/drawingml/2006/table">
            <a:tbl>
              <a:tblPr/>
              <a:tblGrid>
                <a:gridCol w="2766443"/>
                <a:gridCol w="5586485"/>
              </a:tblGrid>
              <a:tr h="1769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«День проезжей части»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Беседа с детьми на  тему «Мы знакомимся с улицей»;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П/и «Улица и пешеходы»;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Чтение стихотворения о дороге и пешеходе;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Д/и «Автомобиль и воробушки»;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Занятие с зайчиком по теме: «Знай и выполняй правила уличного движения».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Четверг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«День пешехода»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Рассматривание сюжетных картинок и беседа по ним о дороге, пешеходе и т.д.;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Игра «Разрешается- запрещается»;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лепка «Светофоры»;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Чтение рассказа Н.Носова «Автомобиль».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Пятница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«День дорожных знаков»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Беседа и знакомство с дорожными знаками: «Пешеходный переход», «Дети»;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Рассматривание сюжетной картины «Кто поможет на дороге»;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Беседа с детьми о дороге и правилах поведения на ней;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Чтение стихотворения «Пешеход»;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Д/и «Поставь машину в гараж»;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Развлекательное мероприятие совместно с музыкальным руководителем «В гостях у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светофорчика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1720" y="395372"/>
            <a:ext cx="63367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 работы: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Развлекательное мероприятие «Красный, желтый и зеленый» проведенное совместно с музыкальным руководителем,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целью закрепления с детьми правил поведения на улице, перекрестке, дороге (закрепление понятий: светофор, дорожные знаки, транспорт, тротуар т.д.), а также правил дорожного движения.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im0-tub-ru.yandex.net/i?id=d9cadb3dbf1c9f25ab77dcdd3d319b33&amp;n=33&amp;h=215&amp;w=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4176464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https://im2-tub-ru.yandex.net/i?id=e2e74c79da5515eca3764e0a5d3bab17&amp;n=33&amp;h=215&amp;w=2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73016"/>
            <a:ext cx="2722240" cy="236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03648" y="764704"/>
            <a:ext cx="2889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Валя\Desktop\фото пдд\20160404_0941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880073" cy="274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Валя\Desktop\фото пдд\20160404_0942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504431" cy="257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Валя\Desktop\фото пдд\20160404_144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32856"/>
            <a:ext cx="4114130" cy="277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я\Desktop\фото пдд\20160405_092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6672"/>
            <a:ext cx="43924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Валя\Desktop\фото пдд\20160405_1003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348880"/>
            <a:ext cx="350443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Валя\Desktop\фото пдд\20160406_0957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29000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420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«Мой друг - светофор» по правилам дорожного движения в 1 младшей группе «Полянка».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Валя</cp:lastModifiedBy>
  <cp:revision>14</cp:revision>
  <dcterms:created xsi:type="dcterms:W3CDTF">2015-02-24T06:07:36Z</dcterms:created>
  <dcterms:modified xsi:type="dcterms:W3CDTF">2016-04-10T06:38:20Z</dcterms:modified>
</cp:coreProperties>
</file>